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F18B-CCE9-DF42-9D4B-2AF64DB3CA7C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D37F0-6653-4142-8373-718FBE6D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265. </a:t>
            </a:r>
            <a:r>
              <a:rPr lang="en-US" b="1" i="1" dirty="0" smtClean="0"/>
              <a:t>Allium </a:t>
            </a:r>
            <a:r>
              <a:rPr lang="en-US" b="1" i="1" dirty="0" err="1" smtClean="0"/>
              <a:t>porrum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b="1" i="1" dirty="0" smtClean="0"/>
              <a:t> </a:t>
            </a:r>
            <a:r>
              <a:rPr lang="en-US" dirty="0" smtClean="0"/>
              <a:t> Leek.</a:t>
            </a:r>
            <a:r>
              <a:rPr lang="en-US" baseline="0" dirty="0" smtClean="0"/>
              <a:t>  E</a:t>
            </a:r>
            <a:r>
              <a:rPr lang="en-US" dirty="0" smtClean="0"/>
              <a:t>longate outer epidermal cells; note stomata </a:t>
            </a:r>
            <a:r>
              <a:rPr lang="en-US" baseline="0" dirty="0" smtClean="0"/>
              <a:t>(arrows)</a:t>
            </a:r>
            <a:r>
              <a:rPr lang="en-US" dirty="0" smtClean="0"/>
              <a:t> 10X. Compare to chives.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266. Leek.</a:t>
            </a:r>
            <a:r>
              <a:rPr lang="en-US" baseline="0" dirty="0" smtClean="0"/>
              <a:t>  S</a:t>
            </a:r>
            <a:r>
              <a:rPr lang="en-US" dirty="0" smtClean="0"/>
              <a:t>tomata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baseline="0" dirty="0" smtClean="0"/>
              <a:t>(arrow) and epidermal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267. Leek; elongate epidermal cells with </a:t>
            </a:r>
            <a:r>
              <a:rPr lang="en-US" dirty="0" err="1" smtClean="0"/>
              <a:t>stomatal</a:t>
            </a:r>
            <a:r>
              <a:rPr lang="en-US" dirty="0" smtClean="0"/>
              <a:t> complex (arrow) located between their ends, 40X.  Compare to green onion (scallion) and chive.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268. Leek.</a:t>
            </a:r>
            <a:r>
              <a:rPr lang="en-US" baseline="0" dirty="0" smtClean="0"/>
              <a:t>  Spherical photosynthetic parenchymal cells adhering to the elongate  epidermal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269. Leek. Photosynthetic parenchymal cells,</a:t>
            </a:r>
            <a:r>
              <a:rPr lang="en-US" baseline="0" dirty="0" smtClean="0"/>
              <a:t>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270. Leek.</a:t>
            </a:r>
            <a:r>
              <a:rPr lang="en-US" baseline="0" dirty="0" smtClean="0"/>
              <a:t>  V</a:t>
            </a:r>
            <a:r>
              <a:rPr lang="en-US" dirty="0" smtClean="0"/>
              <a:t>ascular tissue: vessels (arrow) and xylem (X),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271. Leek; vascular tissue and large parenchymal cells,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272. Leek. Large rectangular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4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4284-41B8-8941-A650-CBD7D68B8A7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D9B3-A61D-FB4F-85C2-A1857F62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Leek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85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ek epidermis stomate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211146" y="2377995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73146" y="3618558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87545" y="5362691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0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ek epid stomate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376948" y="2585976"/>
            <a:ext cx="0" cy="627279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4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ek epiderm stomate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857412" y="3466904"/>
            <a:ext cx="884855" cy="0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263172" y="1976770"/>
            <a:ext cx="715521" cy="0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6400" y="5113867"/>
            <a:ext cx="90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305" y="1354667"/>
            <a:ext cx="90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9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ek PSN cells 10X same as ep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ek PSN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ek vascular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0091" y="2443865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6068" y="1982108"/>
            <a:ext cx="577213" cy="4617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8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ek vascular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ek epid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On-screen Show (4:3)</PresentationFormat>
  <Paragraphs>27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2016-02-05T19:32:05Z</dcterms:created>
  <dcterms:modified xsi:type="dcterms:W3CDTF">2016-02-05T19:32:58Z</dcterms:modified>
</cp:coreProperties>
</file>